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84C9B-B738-43BF-9D1F-1E396C732CE8}" v="11" dt="2025-10-24T11:35:37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DAA91581-15BE-4EFF-B1B4-63C16D64E394}"/>
    <pc:docChg chg="undo redo custSel modSld">
      <pc:chgData name="Alexandre Zanetti de Almeida" userId="129d4ce6-e715-4d33-b4c4-312f1656225b" providerId="ADAL" clId="{DAA91581-15BE-4EFF-B1B4-63C16D64E394}" dt="2025-09-12T12:37:32.353" v="340" actId="21"/>
      <pc:docMkLst>
        <pc:docMk/>
      </pc:docMkLst>
      <pc:sldChg chg="modSp mod">
        <pc:chgData name="Alexandre Zanetti de Almeida" userId="129d4ce6-e715-4d33-b4c4-312f1656225b" providerId="ADAL" clId="{DAA91581-15BE-4EFF-B1B4-63C16D64E394}" dt="2025-09-11T09:28:34.415" v="149" actId="6549"/>
        <pc:sldMkLst>
          <pc:docMk/>
          <pc:sldMk cId="3565198220" sldId="257"/>
        </pc:sldMkLst>
      </pc:sldChg>
      <pc:sldChg chg="modSp mod">
        <pc:chgData name="Alexandre Zanetti de Almeida" userId="129d4ce6-e715-4d33-b4c4-312f1656225b" providerId="ADAL" clId="{DAA91581-15BE-4EFF-B1B4-63C16D64E394}" dt="2025-09-12T12:37:32.353" v="340" actId="21"/>
        <pc:sldMkLst>
          <pc:docMk/>
          <pc:sldMk cId="3456330198" sldId="2147470287"/>
        </pc:sldMkLst>
      </pc:sldChg>
      <pc:sldChg chg="modSp mod">
        <pc:chgData name="Alexandre Zanetti de Almeida" userId="129d4ce6-e715-4d33-b4c4-312f1656225b" providerId="ADAL" clId="{DAA91581-15BE-4EFF-B1B4-63C16D64E394}" dt="2025-09-12T11:52:23.181" v="286" actId="6549"/>
        <pc:sldMkLst>
          <pc:docMk/>
          <pc:sldMk cId="1940508740" sldId="2147470304"/>
        </pc:sldMkLst>
      </pc:sldChg>
      <pc:sldChg chg="modSp mod">
        <pc:chgData name="Alexandre Zanetti de Almeida" userId="129d4ce6-e715-4d33-b4c4-312f1656225b" providerId="ADAL" clId="{DAA91581-15BE-4EFF-B1B4-63C16D64E394}" dt="2025-09-12T11:52:32.725" v="287"/>
        <pc:sldMkLst>
          <pc:docMk/>
          <pc:sldMk cId="666269910" sldId="2147470305"/>
        </pc:sldMkLst>
      </pc:sldChg>
      <pc:sldChg chg="modSp mod">
        <pc:chgData name="Alexandre Zanetti de Almeida" userId="129d4ce6-e715-4d33-b4c4-312f1656225b" providerId="ADAL" clId="{DAA91581-15BE-4EFF-B1B4-63C16D64E394}" dt="2025-09-12T11:52:40.068" v="288"/>
        <pc:sldMkLst>
          <pc:docMk/>
          <pc:sldMk cId="2230261567" sldId="2147470306"/>
        </pc:sldMkLst>
      </pc:sldChg>
    </pc:docChg>
  </pc:docChgLst>
  <pc:docChgLst>
    <pc:chgData name="Alexandre Zanetti de Almeida" userId="129d4ce6-e715-4d33-b4c4-312f1656225b" providerId="ADAL" clId="{CB4A5929-CD66-40A2-A9E2-11FC22D64308}"/>
    <pc:docChg chg="undo custSel modSld">
      <pc:chgData name="Alexandre Zanetti de Almeida" userId="129d4ce6-e715-4d33-b4c4-312f1656225b" providerId="ADAL" clId="{CB4A5929-CD66-40A2-A9E2-11FC22D64308}" dt="2025-08-19T12:48:45.062" v="331"/>
      <pc:docMkLst>
        <pc:docMk/>
      </pc:docMkLst>
      <pc:sldChg chg="modSp mod">
        <pc:chgData name="Alexandre Zanetti de Almeida" userId="129d4ce6-e715-4d33-b4c4-312f1656225b" providerId="ADAL" clId="{CB4A5929-CD66-40A2-A9E2-11FC22D64308}" dt="2025-08-19T12:48:32.729" v="329" actId="6549"/>
        <pc:sldMkLst>
          <pc:docMk/>
          <pc:sldMk cId="1940508740" sldId="2147470304"/>
        </pc:sldMkLst>
      </pc:sldChg>
      <pc:sldChg chg="modSp">
        <pc:chgData name="Alexandre Zanetti de Almeida" userId="129d4ce6-e715-4d33-b4c4-312f1656225b" providerId="ADAL" clId="{CB4A5929-CD66-40A2-A9E2-11FC22D64308}" dt="2025-08-19T12:48:41.231" v="330"/>
        <pc:sldMkLst>
          <pc:docMk/>
          <pc:sldMk cId="666269910" sldId="2147470305"/>
        </pc:sldMkLst>
      </pc:sldChg>
      <pc:sldChg chg="modSp">
        <pc:chgData name="Alexandre Zanetti de Almeida" userId="129d4ce6-e715-4d33-b4c4-312f1656225b" providerId="ADAL" clId="{CB4A5929-CD66-40A2-A9E2-11FC22D64308}" dt="2025-08-19T12:48:45.062" v="331"/>
        <pc:sldMkLst>
          <pc:docMk/>
          <pc:sldMk cId="2230261567" sldId="2147470306"/>
        </pc:sldMkLst>
      </pc:sldChg>
    </pc:docChg>
  </pc:docChgLst>
  <pc:docChgLst>
    <pc:chgData name="Alexandre Zanetti de Almeida" userId="129d4ce6-e715-4d33-b4c4-312f1656225b" providerId="ADAL" clId="{C9FC0906-2A6D-45D2-9E77-CF45965F917E}"/>
    <pc:docChg chg="undo custSel modSld">
      <pc:chgData name="Alexandre Zanetti de Almeida" userId="129d4ce6-e715-4d33-b4c4-312f1656225b" providerId="ADAL" clId="{C9FC0906-2A6D-45D2-9E77-CF45965F917E}" dt="2025-10-24T11:36:57.762" v="359" actId="20577"/>
      <pc:docMkLst>
        <pc:docMk/>
      </pc:docMkLst>
      <pc:sldChg chg="modSp mod">
        <pc:chgData name="Alexandre Zanetti de Almeida" userId="129d4ce6-e715-4d33-b4c4-312f1656225b" providerId="ADAL" clId="{C9FC0906-2A6D-45D2-9E77-CF45965F917E}" dt="2025-10-22T11:56:37.709" v="15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C9FC0906-2A6D-45D2-9E77-CF45965F917E}" dt="2025-10-22T11:56:37.709" v="15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C9FC0906-2A6D-45D2-9E77-CF45965F917E}" dt="2025-10-24T11:36:57.762" v="359" actId="20577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C9FC0906-2A6D-45D2-9E77-CF45965F917E}" dt="2025-10-24T11:34:22.609" v="201" actId="6549"/>
          <ac:spMkLst>
            <pc:docMk/>
            <pc:sldMk cId="1940508740" sldId="2147470304"/>
            <ac:spMk id="12" creationId="{80EB3E3A-DC78-ABE6-879D-8B353DCFDA40}"/>
          </ac:spMkLst>
        </pc:spChg>
        <pc:spChg chg="mod">
          <ac:chgData name="Alexandre Zanetti de Almeida" userId="129d4ce6-e715-4d33-b4c4-312f1656225b" providerId="ADAL" clId="{C9FC0906-2A6D-45D2-9E77-CF45965F917E}" dt="2025-10-24T11:34:50.306" v="225" actId="20577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C9FC0906-2A6D-45D2-9E77-CF45965F917E}" dt="2025-10-24T11:36:57.762" v="359" actId="20577"/>
          <ac:spMkLst>
            <pc:docMk/>
            <pc:sldMk cId="1940508740" sldId="2147470304"/>
            <ac:spMk id="28" creationId="{C52088BD-E241-32F3-D401-EA5F267A951F}"/>
          </ac:spMkLst>
        </pc:spChg>
      </pc:sldChg>
      <pc:sldChg chg="modSp mod">
        <pc:chgData name="Alexandre Zanetti de Almeida" userId="129d4ce6-e715-4d33-b4c4-312f1656225b" providerId="ADAL" clId="{C9FC0906-2A6D-45D2-9E77-CF45965F917E}" dt="2025-10-24T11:35:39.155" v="232" actId="6549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C9FC0906-2A6D-45D2-9E77-CF45965F917E}" dt="2025-10-24T11:35:04.906" v="227" actId="404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C9FC0906-2A6D-45D2-9E77-CF45965F917E}" dt="2025-10-24T11:35:39.155" v="232" actId="6549"/>
          <ac:spMkLst>
            <pc:docMk/>
            <pc:sldMk cId="666269910" sldId="2147470305"/>
            <ac:spMk id="56" creationId="{48268944-49C7-E857-A8D6-9154D0C3A4E5}"/>
          </ac:spMkLst>
        </pc:spChg>
      </pc:sldChg>
      <pc:sldChg chg="modSp mod">
        <pc:chgData name="Alexandre Zanetti de Almeida" userId="129d4ce6-e715-4d33-b4c4-312f1656225b" providerId="ADAL" clId="{C9FC0906-2A6D-45D2-9E77-CF45965F917E}" dt="2025-10-24T11:36:05.203" v="268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C9FC0906-2A6D-45D2-9E77-CF45965F917E}" dt="2025-10-24T11:35:53.905" v="266" actId="20577"/>
          <ac:spMkLst>
            <pc:docMk/>
            <pc:sldMk cId="2230261567" sldId="2147470306"/>
            <ac:spMk id="13" creationId="{4D54B93D-E70C-11A6-3E95-3C2DA3641534}"/>
          </ac:spMkLst>
        </pc:spChg>
        <pc:spChg chg="mod">
          <ac:chgData name="Alexandre Zanetti de Almeida" userId="129d4ce6-e715-4d33-b4c4-312f1656225b" providerId="ADAL" clId="{C9FC0906-2A6D-45D2-9E77-CF45965F917E}" dt="2025-10-24T11:36:02.501" v="267"/>
          <ac:spMkLst>
            <pc:docMk/>
            <pc:sldMk cId="2230261567" sldId="2147470306"/>
            <ac:spMk id="15" creationId="{6C9D90A7-DE59-24DD-2095-E5827D4C1051}"/>
          </ac:spMkLst>
        </pc:spChg>
        <pc:spChg chg="mod">
          <ac:chgData name="Alexandre Zanetti de Almeida" userId="129d4ce6-e715-4d33-b4c4-312f1656225b" providerId="ADAL" clId="{C9FC0906-2A6D-45D2-9E77-CF45965F917E}" dt="2025-10-24T11:35:21.359" v="229" actId="40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C9FC0906-2A6D-45D2-9E77-CF45965F917E}" dt="2025-10-24T11:36:05.203" v="268"/>
          <ac:spMkLst>
            <pc:docMk/>
            <pc:sldMk cId="2230261567" sldId="2147470306"/>
            <ac:spMk id="56" creationId="{1ABE4715-E03E-ACCA-0C50-6C033CA1E1DD}"/>
          </ac:spMkLst>
        </pc:spChg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72D30366-B7DE-47DF-B27F-990419579B41}"/>
    <pc:docChg chg="custSel modSld">
      <pc:chgData name="Alexandre Zanetti de Almeida" userId="129d4ce6-e715-4d33-b4c4-312f1656225b" providerId="ADAL" clId="{72D30366-B7DE-47DF-B27F-990419579B41}" dt="2025-08-13T12:03:21.234" v="35" actId="6549"/>
      <pc:docMkLst>
        <pc:docMk/>
      </pc:docMkLst>
      <pc:sldChg chg="modSp mod">
        <pc:chgData name="Alexandre Zanetti de Almeida" userId="129d4ce6-e715-4d33-b4c4-312f1656225b" providerId="ADAL" clId="{72D30366-B7DE-47DF-B27F-990419579B41}" dt="2025-08-13T12:02:07.543" v="13" actId="5793"/>
        <pc:sldMkLst>
          <pc:docMk/>
          <pc:sldMk cId="3565198220" sldId="257"/>
        </pc:sldMkLst>
      </pc:sldChg>
      <pc:sldChg chg="modSp mod">
        <pc:chgData name="Alexandre Zanetti de Almeida" userId="129d4ce6-e715-4d33-b4c4-312f1656225b" providerId="ADAL" clId="{72D30366-B7DE-47DF-B27F-990419579B41}" dt="2025-08-13T12:02:25.482" v="27" actId="108"/>
        <pc:sldMkLst>
          <pc:docMk/>
          <pc:sldMk cId="1940508740" sldId="2147470304"/>
        </pc:sldMkLst>
      </pc:sldChg>
      <pc:sldChg chg="modSp mod">
        <pc:chgData name="Alexandre Zanetti de Almeida" userId="129d4ce6-e715-4d33-b4c4-312f1656225b" providerId="ADAL" clId="{72D30366-B7DE-47DF-B27F-990419579B41}" dt="2025-08-13T12:02:43.185" v="31" actId="6549"/>
        <pc:sldMkLst>
          <pc:docMk/>
          <pc:sldMk cId="666269910" sldId="2147470305"/>
        </pc:sldMkLst>
      </pc:sldChg>
      <pc:sldChg chg="modSp mod">
        <pc:chgData name="Alexandre Zanetti de Almeida" userId="129d4ce6-e715-4d33-b4c4-312f1656225b" providerId="ADAL" clId="{72D30366-B7DE-47DF-B27F-990419579B41}" dt="2025-08-13T12:03:21.234" v="35" actId="6549"/>
        <pc:sldMkLst>
          <pc:docMk/>
          <pc:sldMk cId="2230261567" sldId="2147470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24/10/2025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9775283" TargetMode="External"/><Relationship Id="rId13" Type="http://schemas.openxmlformats.org/officeDocument/2006/relationships/hyperlink" Target="https://reports.rchland.ibm.com/cgi-bin/sf?TS019373888" TargetMode="External"/><Relationship Id="rId18" Type="http://schemas.openxmlformats.org/officeDocument/2006/relationships/hyperlink" Target="https://reports.rchland.ibm.com/cgi-bin/sf?TS018634572" TargetMode="External"/><Relationship Id="rId3" Type="http://schemas.openxmlformats.org/officeDocument/2006/relationships/hyperlink" Target="https://reports.rchland.ibm.com/cgi-bin/sf?TS020175358" TargetMode="External"/><Relationship Id="rId21" Type="http://schemas.openxmlformats.org/officeDocument/2006/relationships/hyperlink" Target="https://smartcare.rchland.ibm.com/Dashboard/html/reports/detailedReport.html?reportType=SFC&amp;index=344&amp;division=All&amp;brand=All&amp;geo=All&amp;cc=All&amp;problem_type=Software&amp;case_status=All&amp;status=All" TargetMode="External"/><Relationship Id="rId7" Type="http://schemas.openxmlformats.org/officeDocument/2006/relationships/hyperlink" Target="https://reports.rchland.ibm.com/cgi-bin/sf?TS019775919" TargetMode="External"/><Relationship Id="rId12" Type="http://schemas.openxmlformats.org/officeDocument/2006/relationships/hyperlink" Target="https://reports.rchland.ibm.com/cgi-bin/sf?TS019378042" TargetMode="External"/><Relationship Id="rId17" Type="http://schemas.openxmlformats.org/officeDocument/2006/relationships/hyperlink" Target="https://reports.rchland.ibm.com/cgi-bin/sf?TS018895482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reports.rchland.ibm.com/cgi-bin/sf?TS018898555" TargetMode="External"/><Relationship Id="rId20" Type="http://schemas.openxmlformats.org/officeDocument/2006/relationships/hyperlink" Target="https://reports.rchland.ibm.com/cgi-bin/sf?TS0182205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9910892" TargetMode="External"/><Relationship Id="rId11" Type="http://schemas.openxmlformats.org/officeDocument/2006/relationships/hyperlink" Target="https://reports.rchland.ibm.com/cgi-bin/sf?TS019552684" TargetMode="External"/><Relationship Id="rId5" Type="http://schemas.openxmlformats.org/officeDocument/2006/relationships/hyperlink" Target="https://reports.rchland.ibm.com/cgi-bin/sf?TS020005697" TargetMode="External"/><Relationship Id="rId15" Type="http://schemas.openxmlformats.org/officeDocument/2006/relationships/hyperlink" Target="https://reports.rchland.ibm.com/cgi-bin/sf?TS019032254" TargetMode="External"/><Relationship Id="rId10" Type="http://schemas.openxmlformats.org/officeDocument/2006/relationships/hyperlink" Target="https://reports.rchland.ibm.com/cgi-bin/sf?TS019707424" TargetMode="External"/><Relationship Id="rId19" Type="http://schemas.openxmlformats.org/officeDocument/2006/relationships/hyperlink" Target="https://reports.rchland.ibm.com/cgi-bin/sf?TS018425621" TargetMode="External"/><Relationship Id="rId4" Type="http://schemas.openxmlformats.org/officeDocument/2006/relationships/hyperlink" Target="https://reports.rchland.ibm.com/cgi-bin/sf?TS020016263" TargetMode="External"/><Relationship Id="rId9" Type="http://schemas.openxmlformats.org/officeDocument/2006/relationships/hyperlink" Target="https://reports.rchland.ibm.com/cgi-bin/sf?TS019742497" TargetMode="External"/><Relationship Id="rId14" Type="http://schemas.openxmlformats.org/officeDocument/2006/relationships/hyperlink" Target="https://reports.rchland.ibm.com/cgi-bin/sf?TS019363555" TargetMode="External"/><Relationship Id="rId22" Type="http://schemas.openxmlformats.org/officeDocument/2006/relationships/hyperlink" Target="https://w3.ibm.com/tools/caseviewer/listcases?type=accounts&amp;id=0015000001OVOGXAA5&amp;name=ITAU%20UNIBANCO%20S.A.&amp;ICN=005300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deas.ibm.com/ideas/MESNS-I-64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Q4 22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Outubro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700" dirty="0">
                <a:solidFill>
                  <a:schemeClr val="tx1"/>
                </a:solidFill>
              </a:rPr>
              <a:t>11/03/2025, </a:t>
            </a:r>
            <a:r>
              <a:rPr lang="pt-BR" sz="7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11/03/2025, </a:t>
            </a:r>
            <a:r>
              <a:rPr lang="pt-BR" sz="8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47013"/>
              </p:ext>
            </p:extLst>
          </p:nvPr>
        </p:nvGraphicFramePr>
        <p:xfrm>
          <a:off x="271572" y="979164"/>
          <a:ext cx="10153650" cy="3773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TS020175358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SME Needed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4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TS020016263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IBM is working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9975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TS020005697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Waiting for IBM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363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TS019910892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064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TS019775919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193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TS019775283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673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TS019742497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TS019707424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739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TS019552684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3848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TS019378042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7005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TS019373888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331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TS019363555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5967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2988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4076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659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0310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209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TS018220590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628210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Itaú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(0053000)</a:t>
            </a: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Exceção suporte Windows 2026  19/09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MEC chamado TS020475226  07/10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700" dirty="0">
                <a:solidFill>
                  <a:schemeClr val="tx1"/>
                </a:solidFill>
              </a:rPr>
              <a:t>11/03/2025, </a:t>
            </a:r>
            <a:r>
              <a:rPr lang="pt-BR" sz="7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131=&gt;2025 (63%)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Dúvidas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sobre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9.3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suportado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no Windows Server 2016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132=&gt;2025 (64%)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Dúvidas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sobre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9.3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suportado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no Windows Server 2016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</a:t>
              </a:r>
              <a:endParaRPr lang="pt-BR" sz="65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Suporte para usar EXITS (COA/COD)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Pedido para IBM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melhoria no atendimento dos chamados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8624</TotalTime>
  <Words>2774</Words>
  <Application>Microsoft Office PowerPoint</Application>
  <PresentationFormat>Widescreen</PresentationFormat>
  <Paragraphs>721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2025-10-24T11:37:46Z</dcterms:modified>
</cp:coreProperties>
</file>